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68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818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884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346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4559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2060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1248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9405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6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871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0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25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081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67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0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5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EA4DC-38B3-4D70-B655-2D2D183CFF9C}" type="datetimeFigureOut">
              <a:rPr lang="ru-RU" smtClean="0"/>
              <a:pPr/>
              <a:t>21.10.2024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EBD77A-0C2D-4E7A-95C4-1D7EB7D6CB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6602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8504199" cy="1646302"/>
          </a:xfrm>
        </p:spPr>
        <p:txBody>
          <a:bodyPr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СОЗДАНИЯ ПОДРАЗДЕЛЕНИЙ ПО БОРЬБЕ С ОРГАНИЗОВАННОЙ ПРЕСТУПНОСТЬЮ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77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0E_9Ivxp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682" y="427290"/>
            <a:ext cx="7614303" cy="593932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9103607511466117665ed548ab151fa-159103615947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655" y="668708"/>
            <a:ext cx="8035895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мероприятия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понятием организованной преступности и ее последствиями.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роли правоохранительных органов в борьбе с преступностью.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критического мышления и сотрудничества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7850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преступность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28944"/>
            <a:ext cx="9465907" cy="388077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Преступления совершаемые группой людей называются организованной преступностью. Они влекут за собой строгое наказание. Все участники несут  ответственность</a:t>
            </a:r>
            <a:r>
              <a:rPr lang="ru-RU" dirty="0"/>
              <a:t>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5F812829-EF9D-C898-31FD-6D6E5C978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50" y="2950296"/>
            <a:ext cx="4485195" cy="35337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B8E5EFE-0938-13B4-E978-185FEDAF6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79" y="3299057"/>
            <a:ext cx="2936458" cy="25978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05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040" y="451662"/>
            <a:ext cx="9003994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Организованная преступность является одним из сложных и опаснейших  видов преступности, посягающее прежде всего на экономические, политические, правовые и нравственные сферы общества.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32DB303-7587-9362-F2D5-3892B989F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14" y="2856323"/>
            <a:ext cx="4044100" cy="32498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8DA66C1-1457-D352-074E-F2F8000708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546" y="2856322"/>
            <a:ext cx="4362861" cy="3550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51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0" i="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i="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 структуры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9503" y="1930400"/>
            <a:ext cx="7514560" cy="4438805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sz="2800" b="0" i="0" dirty="0" smtClean="0">
                <a:solidFill>
                  <a:srgbClr val="433A3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Советская </a:t>
            </a:r>
            <a:r>
              <a:rPr lang="ru-RU" sz="2800" b="0" i="0" dirty="0">
                <a:solidFill>
                  <a:srgbClr val="433A3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эпоха характеризовалось одним из самых низких уровней преступности в современном обществе. Правоохранительные органы работали очень хорошо, так что процент раскрываемости был необычно высоким. И в то же время, суровость наказания остужала многих злоумышленников, которые вынуждены были отказываться от своих противозаконных действий.</a:t>
            </a:r>
          </a:p>
          <a:p>
            <a:pPr marL="0" indent="0" algn="l" fontAlgn="base">
              <a:buNone/>
            </a:pPr>
            <a:r>
              <a:rPr lang="ru-RU" sz="2800" b="0" i="0" dirty="0">
                <a:solidFill>
                  <a:srgbClr val="433A3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111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85BC4CF9-9DBE-D81A-9DF4-7431B530F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837" y="935103"/>
            <a:ext cx="9267415" cy="3881437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sz="2800" b="0" i="0" dirty="0">
                <a:solidFill>
                  <a:srgbClr val="433A3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Но под конец существования СССР ситуация в корне поменялась и во время перестройки начали массово появляться организованные преступные группировки, которые фактически контролировали целые регионы.</a:t>
            </a:r>
          </a:p>
          <a:p>
            <a:pPr marL="0" indent="0" algn="just" fontAlgn="base">
              <a:buNone/>
            </a:pPr>
            <a:r>
              <a:rPr lang="ru-RU" sz="2800" b="0" i="0" dirty="0">
                <a:solidFill>
                  <a:srgbClr val="433A3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Милиция не была готова к встречи с новым для себя врагом, который часто превосходил силовиков в техническом оснащении и имел разветвленную агентурную сеть, в том числе и среди сотрудников правоохранительных органов. Так что нужно было создавать принципиально новое управление, которое могло бы противостоять угрозе государственной безопасности.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68575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03129"/>
            <a:ext cx="4818493" cy="5445271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 ноября 1988 года приказом по МВД СССР было создано 6-е управление МВД СССР штатной численностью 32 человека. Оно стало первым подразделением МВД, занявшимся предотвращением тяжких преступлений на стадии их подготовки и нейтрализацией деятельности криминальных лидеров. В феврале 1989 года управление преобразовали в 6-е главное управление.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963c6bc9-432f-5771-8794-8cdaff9ad9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053" y="734938"/>
            <a:ext cx="5756659" cy="51958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347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AD59773-D751-98FE-1175-3F3B24C42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помогающие в борьбе с преступностью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E973393-076C-932F-5FC4-6776BCCBC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74090"/>
            <a:ext cx="4507408" cy="388077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отрудник полиции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ограничник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ледователь 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рокурор 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удья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аможенник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перуполномоченный </a:t>
            </a:r>
            <a:endParaRPr lang="ru-RU" sz="28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риминалист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5d303d5c94b71bef8bc339e95510915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535" y="1897168"/>
            <a:ext cx="2247544" cy="2529555"/>
          </a:xfrm>
          <a:prstGeom prst="rect">
            <a:avLst/>
          </a:prstGeom>
        </p:spPr>
      </p:pic>
      <p:pic>
        <p:nvPicPr>
          <p:cNvPr id="13" name="Рисунок 12" descr="1654264197_28-flomaster-club-p-risunki-detei-soldat-na-postu-krasivo-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0497" y="1307505"/>
            <a:ext cx="2461189" cy="2640651"/>
          </a:xfrm>
          <a:prstGeom prst="rect">
            <a:avLst/>
          </a:prstGeom>
        </p:spPr>
      </p:pic>
      <p:pic>
        <p:nvPicPr>
          <p:cNvPr id="14" name="Рисунок 13" descr="kisspng-police-officer-cartoon-child-5b00d743366300.80818048152678176322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20441" y="4101981"/>
            <a:ext cx="2982483" cy="25210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39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52lZPjfXK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235" y="658025"/>
            <a:ext cx="8101414" cy="5212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290</Words>
  <Application>Microsoft Office PowerPoint</Application>
  <PresentationFormat>Произвольный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ДЕНЬ СОЗДАНИЯ ПОДРАЗДЕЛЕНИЙ ПО БОРЬБЕ С ОРГАНИЗОВАННОЙ ПРЕСТУПНОСТЬЮ   </vt:lpstr>
      <vt:lpstr>Цели и задачи мероприятия </vt:lpstr>
      <vt:lpstr>            Организованная преступность </vt:lpstr>
      <vt:lpstr>Слайд 4</vt:lpstr>
      <vt:lpstr>            История создания структуры</vt:lpstr>
      <vt:lpstr>Слайд 6</vt:lpstr>
      <vt:lpstr> </vt:lpstr>
      <vt:lpstr>Профессии помогающие в борьбе с преступностью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мероприятия </dc:title>
  <dc:creator>Учетная запись Майкрософт</dc:creator>
  <cp:lastModifiedBy>user</cp:lastModifiedBy>
  <cp:revision>7</cp:revision>
  <dcterms:created xsi:type="dcterms:W3CDTF">2024-10-11T11:38:06Z</dcterms:created>
  <dcterms:modified xsi:type="dcterms:W3CDTF">2024-10-21T05:58:49Z</dcterms:modified>
</cp:coreProperties>
</file>