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809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18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884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468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5591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060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248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05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71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9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53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81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7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70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79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EA4DC-38B3-4D70-B655-2D2D183CFF9C}" type="datetimeFigureOut">
              <a:rPr lang="ru-RU" smtClean="0"/>
              <a:t>18.10.2024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02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q=https://ru.wikipedia.org/wiki/%D0%93%D1%80%D0%BE%D0%BC%D0%BE%D0%B2,_%D0%A4%D0%B5%D0%BB%D0%B8%D0%BA%D1%81_%D0%9D%D0%B8%D0%BA%D0%BE%D0%BB%D0%B0%D0%B5%D0%B2%D0%B8%D1%87&amp;sa=D&amp;ust=1479641427587000&amp;usg=AFQjCNHo61vmh8YllbBgFNxQhaX_BJAq1g" TargetMode="External"/><Relationship Id="rId3" Type="http://schemas.openxmlformats.org/officeDocument/2006/relationships/hyperlink" Target="https://www.google.com/url?q=http://www.calend.ru/person/3149/&amp;sa=D&amp;ust=1479641427584000&amp;usg=AFQjCNGH9Dtow2TKnpQ88GUecSqcirkUSg" TargetMode="External"/><Relationship Id="rId7" Type="http://schemas.openxmlformats.org/officeDocument/2006/relationships/hyperlink" Target="https://www.google.com/url?q=https://ru.wikipedia.org/wiki/%D0%92%D0%BE%D0%B5%D0%BD%D0%BD%D0%BE-%D0%9C%D0%BE%D1%80%D1%81%D0%BA%D0%BE%D0%B9_%D0%A4%D0%BB%D0%BE%D1%82_%D0%A0%D0%BE%D1%81%D1%81%D0%B8%D0%B9%D1%81%D0%BA%D0%BE%D0%B9_%D0%A4%D0%B5%D0%B4%D0%B5%D1%80%D0%B0%D1%86%D0%B8%D0%B8&amp;sa=D&amp;ust=1479641427586000&amp;usg=AFQjCNFWs5l8ZhvRQX0sbOMzKjF0cNspBQ" TargetMode="External"/><Relationship Id="rId2" Type="http://schemas.openxmlformats.org/officeDocument/2006/relationships/hyperlink" Target="https://www.google.com/url?q=https://ru.wikipedia.org/wiki/%D0%9F%D1%80%D0%B0%D0%B7%D0%B4%D0%BD%D0%B8%D0%BA&amp;sa=D&amp;ust=1479641427582000&amp;usg=AFQjCNH4ZzUPapmmfSfcAEQScuIRq-aVO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url?q=http://www.calend.ru/day/11-16/&amp;sa=D&amp;ust=1479641427585000&amp;usg=AFQjCNG9OTQzUk0vvLS8KGo-wthQ9Z67BA" TargetMode="External"/><Relationship Id="rId11" Type="http://schemas.openxmlformats.org/officeDocument/2006/relationships/image" Target="../media/image3.png"/><Relationship Id="rId5" Type="http://schemas.openxmlformats.org/officeDocument/2006/relationships/hyperlink" Target="https://www.google.com/url?q=http://www.calend.ru/day/11-27/&amp;sa=D&amp;ust=1479641427585000&amp;usg=AFQjCNGh1mM8DEtjijkiAEJizUL9BlpKcA" TargetMode="External"/><Relationship Id="rId10" Type="http://schemas.openxmlformats.org/officeDocument/2006/relationships/hyperlink" Target="https://www.google.com/url?q=https://ru.wikipedia.org/wiki/1996_%D0%B3%D0%BE%D0%B4&amp;sa=D&amp;ust=1479641427588000&amp;usg=AFQjCNEhIS3ezhDQkFqFXA5fCmA0-Rzr-g" TargetMode="External"/><Relationship Id="rId4" Type="http://schemas.openxmlformats.org/officeDocument/2006/relationships/hyperlink" Target="https://www.google.com/url?q=http://www.calend.ru/event/5098/&amp;sa=D&amp;ust=1479641427584000&amp;usg=AFQjCNGVgY_4vz2NgQCm9PsLU3rVWf_ClQ" TargetMode="External"/><Relationship Id="rId9" Type="http://schemas.openxmlformats.org/officeDocument/2006/relationships/hyperlink" Target="https://www.google.com/url?q=https://ru.wikipedia.org/wiki/15_%D0%B8%D1%8E%D0%BB%D1%8F&amp;sa=D&amp;ust=1479641427587000&amp;usg=AFQjCNEY7FWjbP1113go27HKCB6XIvLoO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www.calend.ru/event/5194/&amp;sa=D&amp;ust=1479641427589000&amp;usg=AFQjCNFouQbezdRyeZpG2lQtTFlRkitZZ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949571"/>
            <a:ext cx="7766936" cy="1934306"/>
          </a:xfrm>
        </p:spPr>
        <p:txBody>
          <a:bodyPr/>
          <a:lstStyle/>
          <a:p>
            <a:r>
              <a:rPr lang="ru-RU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Морской Пехоты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61692" y="4050833"/>
            <a:ext cx="5112311" cy="1096899"/>
          </a:xfrm>
        </p:spPr>
        <p:txBody>
          <a:bodyPr>
            <a:normAutofit/>
          </a:bodyPr>
          <a:lstStyle/>
          <a:p>
            <a:pPr lvl="0">
              <a:buClr>
                <a:srgbClr val="90C226"/>
              </a:buClr>
            </a:pPr>
            <a:r>
              <a:rPr lang="ru-RU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Возраст учащихся: </a:t>
            </a:r>
            <a:r>
              <a:rPr lang="ru-RU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 </a:t>
            </a:r>
            <a:r>
              <a:rPr lang="ru-RU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- 4</a:t>
            </a:r>
            <a:r>
              <a:rPr lang="ru-RU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класс</a:t>
            </a:r>
          </a:p>
          <a:p>
            <a:pPr lvl="0">
              <a:buClr>
                <a:srgbClr val="90C226"/>
              </a:buClr>
            </a:pPr>
            <a:r>
              <a:rPr lang="ru-RU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Прочие </a:t>
            </a:r>
            <a:r>
              <a:rPr lang="ru-RU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участники: педагоги, родители</a:t>
            </a:r>
            <a:endParaRPr lang="ru-RU" sz="20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329" y="3075150"/>
            <a:ext cx="3048264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84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69" y="926123"/>
            <a:ext cx="7338646" cy="493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8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-2170" t="20691" r="1677" b="20212"/>
          <a:stretch/>
        </p:blipFill>
        <p:spPr>
          <a:xfrm>
            <a:off x="656493" y="1230923"/>
            <a:ext cx="8358554" cy="413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739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3858" y="2309446"/>
            <a:ext cx="8596668" cy="1320800"/>
          </a:xfrm>
        </p:spPr>
        <p:txBody>
          <a:bodyPr>
            <a:normAutofit/>
          </a:bodyPr>
          <a:lstStyle/>
          <a:p>
            <a:r>
              <a:rPr lang="ru-RU" sz="60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561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559" y="655549"/>
            <a:ext cx="6517189" cy="552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594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90C226"/>
                </a:solidFill>
              </a:rPr>
              <a:t>Цель и задачи мероприятия</a:t>
            </a:r>
            <a:br>
              <a:rPr lang="ru-RU" sz="3200" b="1" dirty="0">
                <a:solidFill>
                  <a:srgbClr val="90C226"/>
                </a:solidFill>
              </a:rPr>
            </a:br>
            <a:r>
              <a:rPr lang="ru-RU" sz="3200" b="1" dirty="0">
                <a:solidFill>
                  <a:srgbClr val="90C226"/>
                </a:solidFill>
              </a:rPr>
              <a:t>День Морской пехоты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Aft>
                <a:spcPts val="1200"/>
              </a:spcAft>
              <a:buClr>
                <a:srgbClr val="90C226"/>
              </a:buClr>
            </a:pPr>
            <a:r>
              <a:rPr lang="ru-RU" sz="2000" b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мероприятия:</a:t>
            </a:r>
            <a:r>
              <a:rPr lang="ru-RU" sz="2000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развитие всесторонней личности ребят, повышение их интеллектуального и духовного развития, воспитание </a:t>
            </a:r>
          </a:p>
          <a:p>
            <a:pPr lvl="0">
              <a:lnSpc>
                <a:spcPct val="107000"/>
              </a:lnSpc>
              <a:spcAft>
                <a:spcPts val="1200"/>
              </a:spcAft>
              <a:buClr>
                <a:srgbClr val="90C226"/>
              </a:buClr>
            </a:pPr>
            <a:r>
              <a:rPr lang="ru-RU" sz="2000" b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Clr>
                <a:srgbClr val="90C226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Расширить кругозор ребят, побудить их на пополнение своих знаний об истории знаменательных дат в истории России;</a:t>
            </a:r>
            <a:endParaRPr lang="ru-RU" sz="2000" dirty="0">
              <a:solidFill>
                <a:srgbClr val="01010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Clr>
                <a:srgbClr val="90C226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любознательность и чувство гордости за происходящее в истории своей страны;</a:t>
            </a:r>
            <a:endParaRPr lang="ru-RU" sz="2000" dirty="0">
              <a:solidFill>
                <a:srgbClr val="01010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Clr>
                <a:srgbClr val="90C226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Продолжать формировать культуру межличностных отношений и желание участвовать в мероприятиях.</a:t>
            </a:r>
            <a:endParaRPr lang="ru-RU" sz="2000" dirty="0">
              <a:solidFill>
                <a:srgbClr val="01010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082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80646"/>
            <a:ext cx="8596668" cy="9144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«Анкета»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24000"/>
            <a:ext cx="8596668" cy="5334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</a:pPr>
            <a:r>
              <a:rPr lang="ru-RU" sz="2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Знаете ли вы, кто такие морские пехотинцы?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Да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Нет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2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отмечают День морской пехоты?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23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февраля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27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ноября  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2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августа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Затрудняюсь ответить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2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рода войск вы знаете?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Ракетные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войска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Войска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воздушно-космической обороны  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Воздушно-десантные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войска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Затрудняюсь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ответить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525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0954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51697"/>
            <a:ext cx="8596668" cy="550630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7000"/>
              </a:lnSpc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</a:t>
            </a: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Было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опрошено 28 человек: 12 мальчиков и 16 девочек</a:t>
            </a: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</a:pPr>
            <a:r>
              <a:rPr lang="ru-RU" sz="19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Знаете </a:t>
            </a:r>
            <a:r>
              <a:rPr lang="ru-RU" sz="19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вы, кто такие морские пехотинцы?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Да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15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Нет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11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Затрудняюсь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ответить – 2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9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отмечают День морской пехоты?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23 </a:t>
            </a:r>
            <a:r>
              <a:rPr lang="ru-RU" sz="19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февраля – 3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27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ноября – 20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2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августа – 2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Затрудняюсь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ответить – 3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9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рода войск вы знаете?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Ракетные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войска – 4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Войска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воздушно-космической обороны – 2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Воздушно-десантные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войска – 1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Затрудняюсь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ответить – 12 чел.</a:t>
            </a:r>
            <a:endParaRPr lang="ru-RU" sz="1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144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5949" y="0"/>
            <a:ext cx="8596668" cy="5459411"/>
          </a:xfrm>
        </p:spPr>
        <p:txBody>
          <a:bodyPr/>
          <a:lstStyle/>
          <a:p>
            <a:pPr algn="just">
              <a:lnSpc>
                <a:spcPct val="107000"/>
              </a:lnSpc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 морской пехоты Российской Федерации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сравнительно молодой 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праздник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 морской пехоты в России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отмечается в соответствии с приказом Главнокомандующего ВМФ Российской Федерации № 433 от 19 декабря 1995 года в память Указа 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Петра I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 создании 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первого в России «полка морских солдат»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изданного 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27 ноября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1705 года (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16 ноября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 старому стилю). Именно в день, когда был издан этот указ императора Российской империи, и было предписано (согласно приказу Главнокомандующего 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Военно-Морским Флотом Российской Федерации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адмирала флота 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Феликса Николаевича Громова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№ 253 от 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15 июля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1996 года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отмечать «День морской пехоты России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>
              <a:lnSpc>
                <a:spcPct val="107000"/>
              </a:lnSpc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1"/>
          <a:srcRect r="52761"/>
          <a:stretch/>
        </p:blipFill>
        <p:spPr>
          <a:xfrm>
            <a:off x="416168" y="3825872"/>
            <a:ext cx="2807678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140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05355"/>
            <a:ext cx="8596668" cy="423600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Первыми в 1664 году высаживать десант с кораблей начали англичане. В русской армии специальная команда морской пехоты была сформирована в 1698 году из экипажа корабля «Орел». А после успешной сдачи экзамена в 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противоборстве со шведами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Петр I решился на создание целого полка, взяв за основу морские команды Балтийского флота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85757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210" y="644769"/>
            <a:ext cx="8596668" cy="3880773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представляете элиту российских вооружённых сил. Морские пехотинцы вписали немало славных побед в историю Российского государства, участвовали в самых ответственных сражениях, показывая особую стойкость, мужество, героизм. Не зря за ними закрепился лозунг: «Где морская пехота — там победа!». Морские пехотинцы сражались в Северной и Крымской войнах, громили немецко-фашистских захватчиков, исполняли свой интернациональный долг в Анголе, Вьетнаме, Сирии, Египте, Гвинее, Афганистане и других странах.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-197" t="-21888" r="197" b="21888"/>
          <a:stretch/>
        </p:blipFill>
        <p:spPr>
          <a:xfrm>
            <a:off x="2003868" y="2956047"/>
            <a:ext cx="594360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476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2308" y="1348154"/>
            <a:ext cx="8336155" cy="4091354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настоящее время Вооруженные Силы структурно включают в себя: 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вида войск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Сухопутные войска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Военно-воздушные силы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Военно-морской флот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рода войск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Ракетные войска стратегического назначения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Войска воздушно-космической обороны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Воздушно-десантные войска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30009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</TotalTime>
  <Words>245</Words>
  <Application>Microsoft Office PowerPoint</Application>
  <PresentationFormat>Широкоэкранный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Грань</vt:lpstr>
      <vt:lpstr>День Морской Пехоты </vt:lpstr>
      <vt:lpstr>Презентация PowerPoint</vt:lpstr>
      <vt:lpstr>Цель и задачи мероприятия День Морской пехоты </vt:lpstr>
      <vt:lpstr>«Анкета»</vt:lpstr>
      <vt:lpstr>Результаты анкетирования </vt:lpstr>
      <vt:lpstr>Презентация PowerPoint</vt:lpstr>
      <vt:lpstr>Презентация PowerPoint</vt:lpstr>
      <vt:lpstr> </vt:lpstr>
      <vt:lpstr>В настоящее время Вооруженные Силы структурно включают в себя:   три вида войск - Сухопутные войска - Военно-воздушные силы - Военно-морской флот  три рода войск - Ракетные войска стратегического назначения - Войска воздушно-космической обороны - Воздушно-десантные войска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мероприятия </dc:title>
  <dc:creator>Учетная запись Майкрософт</dc:creator>
  <cp:lastModifiedBy>Джамиля</cp:lastModifiedBy>
  <cp:revision>22</cp:revision>
  <dcterms:created xsi:type="dcterms:W3CDTF">2024-10-11T11:38:06Z</dcterms:created>
  <dcterms:modified xsi:type="dcterms:W3CDTF">2024-10-18T07:18:27Z</dcterms:modified>
</cp:coreProperties>
</file>