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80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18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84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46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5591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060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248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05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1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9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5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81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7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70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EA4DC-38B3-4D70-B655-2D2D183CFF9C}" type="datetimeFigureOut">
              <a:rPr lang="ru-RU" smtClean="0"/>
              <a:t>22.10.2024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02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7108" y="855785"/>
            <a:ext cx="7796895" cy="208800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Морской Пехоты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7507" y="4050833"/>
            <a:ext cx="4596495" cy="1096899"/>
          </a:xfrm>
        </p:spPr>
        <p:txBody>
          <a:bodyPr/>
          <a:lstStyle/>
          <a:p>
            <a:r>
              <a:rPr lang="ru-RU" b="1" dirty="0" smtClean="0"/>
              <a:t>Возраст учащихся: 5 - </a:t>
            </a:r>
            <a:r>
              <a:rPr lang="ru-RU" b="1" smtClean="0"/>
              <a:t>11 </a:t>
            </a:r>
            <a:r>
              <a:rPr lang="ru-RU" b="1" smtClean="0"/>
              <a:t>классы, </a:t>
            </a:r>
            <a:r>
              <a:rPr lang="ru-RU" b="1" smtClean="0"/>
              <a:t>СПО</a:t>
            </a:r>
            <a:endParaRPr lang="ru-RU" b="1" dirty="0"/>
          </a:p>
          <a:p>
            <a:r>
              <a:rPr lang="ru-RU" b="1" dirty="0"/>
              <a:t>Прочие </a:t>
            </a:r>
            <a:r>
              <a:rPr lang="ru-RU" b="1" dirty="0" smtClean="0"/>
              <a:t>участники: педагоги, родители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84" y="2943793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8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231" y="738554"/>
            <a:ext cx="6775938" cy="512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91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399" y="797168"/>
            <a:ext cx="6799385" cy="519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980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292" y="703384"/>
            <a:ext cx="6541477" cy="516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06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847" y="609600"/>
            <a:ext cx="7022122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61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347" y="2334343"/>
            <a:ext cx="8730229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529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Цель и задачи </a:t>
            </a:r>
            <a:r>
              <a:rPr lang="ru-RU" b="1" dirty="0" smtClean="0"/>
              <a:t>мероприятия</a:t>
            </a:r>
            <a:br>
              <a:rPr lang="ru-RU" b="1" dirty="0" smtClean="0"/>
            </a:br>
            <a:r>
              <a:rPr lang="ru-RU" b="1" dirty="0" smtClean="0"/>
              <a:t>День Морской пехоты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2000" b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мероприятия:</a:t>
            </a: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развитие всесторонней личности ребят, повышение их интеллектуального и духовного развития, воспитание </a:t>
            </a:r>
            <a:endParaRPr lang="ru-RU" sz="2000" dirty="0" smtClean="0">
              <a:solidFill>
                <a:srgbClr val="01010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2000" b="1" dirty="0" smtClean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Расширить кругозор ребят, побудить их на пополнение своих знаний об истории знаменательных дат в истории России;</a:t>
            </a:r>
            <a:endParaRPr lang="ru-RU" sz="2000" dirty="0">
              <a:solidFill>
                <a:srgbClr val="01010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любознательность и чувство гордости за происходящее в истории своей страны;</a:t>
            </a:r>
            <a:endParaRPr lang="ru-RU" sz="2000" dirty="0">
              <a:solidFill>
                <a:srgbClr val="01010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культуру межличностных отношений и желание участвовать в мероприятиях.</a:t>
            </a:r>
            <a:endParaRPr lang="ru-RU" sz="2000" dirty="0">
              <a:solidFill>
                <a:srgbClr val="01010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08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7077" y="688941"/>
            <a:ext cx="6518031" cy="552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2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8432" y="703385"/>
            <a:ext cx="6353906" cy="511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4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1938" y="633046"/>
            <a:ext cx="6811108" cy="550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4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8092" y="738554"/>
            <a:ext cx="652975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757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0185" y="937846"/>
            <a:ext cx="6447692" cy="515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76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62" y="914400"/>
            <a:ext cx="6576645" cy="481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64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354" y="750276"/>
            <a:ext cx="6553200" cy="52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9314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3019</TotalTime>
  <Words>22</Words>
  <Application>Microsoft Office PowerPoint</Application>
  <PresentationFormat>Широкоэкранный</PresentationFormat>
  <Paragraphs>10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Грань</vt:lpstr>
      <vt:lpstr>         День Морской Пехоты </vt:lpstr>
      <vt:lpstr>Цель и задачи мероприятия День Морской пехоты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мероприятия </dc:title>
  <dc:creator>Учетная запись Майкрософт</dc:creator>
  <cp:lastModifiedBy>Учетная запись Майкрософт</cp:lastModifiedBy>
  <cp:revision>20</cp:revision>
  <dcterms:created xsi:type="dcterms:W3CDTF">2024-10-11T11:38:06Z</dcterms:created>
  <dcterms:modified xsi:type="dcterms:W3CDTF">2024-10-22T05:36:24Z</dcterms:modified>
</cp:coreProperties>
</file>