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6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8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8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84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46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559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60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48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0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1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5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81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7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0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02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1251" y="1122662"/>
            <a:ext cx="7766936" cy="2885316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atin typeface="Times New Roman" pitchFamily="18" charset="0"/>
                <a:cs typeface="Times New Roman" pitchFamily="18" charset="0"/>
              </a:rPr>
              <a:t>День создания подразделений</a:t>
            </a:r>
            <a:br>
              <a:rPr lang="ru-RU" sz="28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atin typeface="Times New Roman" pitchFamily="18" charset="0"/>
                <a:cs typeface="Times New Roman" pitchFamily="18" charset="0"/>
              </a:rPr>
              <a:t> по борьбе с организованной преступностью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учеников 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-11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784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 задачи мероприятия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учащихся с историей и задачами подразделения.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Развить навыки командной работы.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Поднять вопросы о значении борьбы с организованной преступностью.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Развить навыки критического мышления и обсуждения.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8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151" y="532688"/>
            <a:ext cx="8596668" cy="757727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праздника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426" y="1323101"/>
            <a:ext cx="7706090" cy="50435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ноября 1988 года Приказом МВД Советского Союза № 0014 «О создании управления по борьбе с организованной преступностью» было организовано 6-е управление МВД СССР в количестве 32 человек. Эта дата и стала точкой отсчета в формировании данных подразделений.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 феврале 1991 г. оно было переименовано в Главное управление по борьбе с наиболее опасными преступлениями, организованной преступностью, коррупцией и наркобизнесом, а через год преобразовано в ГУОП (Главное управление по организованной преступности) МВД России. Следующий виток реформирования наступил в 1999 году. С ним пришло новое название – ГУ по борьбе с организованной преступностью. В 2004 г. оно стало Департаментом по борьбе с организованной преступностью и терроризмом МВД России. Реформирование 2008 года привело к созданию новой аббревиатуры – ГУПЭ МВД России. Сейчас это главное подразделение в борьбе с терроризмом и экстремизмом. Для поддержки проводимых его сотрудниками действий и операций созданы отряды быстрого реагирования.</a:t>
            </a:r>
          </a:p>
          <a:p>
            <a:endParaRPr lang="ru-RU" dirty="0"/>
          </a:p>
        </p:txBody>
      </p:sp>
      <p:pic>
        <p:nvPicPr>
          <p:cNvPr id="5" name="Рисунок 4" descr="5685409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534" y="1991169"/>
            <a:ext cx="3008120" cy="343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2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О профессии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319" y="1801666"/>
            <a:ext cx="5142352" cy="447094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 обязанности сотрудников ГУПЭ МВД РФ входит не только проведение мероприятий, направленных на выявление экстремизма, а также борьба с терроризмом, наркотическим бизнесом, незаконной реализацией оружия, коррупцией, раскрытие особо тяжких и тяжких преступлений на региональном и международном уровне и многое другое. Помимо этого, они занимаются проведением профилактических мер, целью которых является предупреждение и пресечение данных видов деятельности.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b1bd165s-9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780" y="1452786"/>
            <a:ext cx="4264351" cy="409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4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Интересные факты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565446" y="1425738"/>
            <a:ext cx="6390829" cy="388143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1985 года в СССР не признавали наличие организованной преступности, хотя ее становление начало происходить с 1960-х гг.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На докладе Совета Европы 2004 года говорится о том, что российские международные преступные организации, действующие на территории Европы, являются одними из самых опасных в сфере вымогательства, незаконной миграции и экономических преступлений.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Организованная преступность по модели правления представляет собой государство с олигархической формой правления. В преступном обществе также есть власть, органы системы безопасности, образования (для воспитания молодых преступников), суды, оппозиция и даже издаются нормативные акты (предписания). У них есть свой кодекс поведения, музыка, речь, обычаи и традиции, которые нельзя нарушать.</a:t>
            </a:r>
          </a:p>
          <a:p>
            <a:pPr algn="just">
              <a:buNone/>
            </a:pPr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</p:txBody>
      </p:sp>
      <p:pic>
        <p:nvPicPr>
          <p:cNvPr id="6" name="Рисунок 5" descr="1020696726_6_0_3264_2048_1920x0_80_0_0_aab9ced386f880bcfb0c878dadede02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651" y="1444239"/>
            <a:ext cx="4298534" cy="433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4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2395_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03" y="1786070"/>
            <a:ext cx="7827948" cy="39567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22047" y="766055"/>
            <a:ext cx="5127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организованной преступности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5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613" y="870174"/>
            <a:ext cx="4415959" cy="3880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2567" y="1007717"/>
            <a:ext cx="64520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«Русская мафия» – это не только российские преступные организации. К ним также относятся группировки стран СНГ и миграционные проявления дальнего зарубежья.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территориальности организационная преступность сконцентрирована в южных регионах России, не считая крупных городов и промышленных центров. На мировой арене она действует в 44 странах.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Воровской жаргон был создан на основе русского, украинского языков и идиша и изначально принимался с целью выделения «своих из толпы». Многие ученые, поэты и писатели в годы репрессии были заключены в тюрьмы и описывали быт, заимствовали уголовные термины и понятия. Вскоре они прочно вошли в разговорный и литературный языки.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Прародителями воровского языка стали офени – бродячие деревенские торговцы. Их условный язык назывался «феней». Отсюда и пошло всем известное название уголовного жаргона.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Xo4FcqJFw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45" y="1136590"/>
            <a:ext cx="4245978" cy="453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76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75d76e403aed9be94537a7afde341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482" y="484094"/>
            <a:ext cx="5082989" cy="2944906"/>
          </a:xfrm>
          <a:prstGeom prst="rect">
            <a:avLst/>
          </a:prstGeom>
        </p:spPr>
      </p:pic>
      <p:pic>
        <p:nvPicPr>
          <p:cNvPr id="5" name="Рисунок 4" descr="33bffa59-d0f2-5600-b629-eb44a9ee8c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277470"/>
            <a:ext cx="5244353" cy="4235823"/>
          </a:xfrm>
          <a:prstGeom prst="rect">
            <a:avLst/>
          </a:prstGeom>
        </p:spPr>
      </p:pic>
      <p:pic>
        <p:nvPicPr>
          <p:cNvPr id="6" name="Рисунок 5" descr="9681ebc5338d3240e2c36726bb5a054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82" y="3576918"/>
            <a:ext cx="5163671" cy="287851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9075"/>
            <a:ext cx="11430000" cy="64198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539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        День создания подразделений  по борьбе с организованной преступностью </vt:lpstr>
      <vt:lpstr>Цель и задачи мероприятия </vt:lpstr>
      <vt:lpstr>История праздника</vt:lpstr>
      <vt:lpstr>                     О профессии </vt:lpstr>
      <vt:lpstr>                        Интересные факты  </vt:lpstr>
      <vt:lpstr>Презентация PowerPoint</vt:lpstr>
      <vt:lpstr>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мероприятия </dc:title>
  <dc:creator>Учетная запись Майкрософт</dc:creator>
  <cp:lastModifiedBy>Раджаб</cp:lastModifiedBy>
  <cp:revision>18</cp:revision>
  <dcterms:created xsi:type="dcterms:W3CDTF">2024-10-11T11:38:06Z</dcterms:created>
  <dcterms:modified xsi:type="dcterms:W3CDTF">2024-10-21T07:11:17Z</dcterms:modified>
</cp:coreProperties>
</file>