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6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68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353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9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869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116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157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430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96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23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627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8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15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799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176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443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54ED3-D7A8-4445-8C2F-3D2BA114EA0A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14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01" y="353085"/>
            <a:ext cx="7855207" cy="54773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110273" y="6011501"/>
            <a:ext cx="1285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1-4 класс</a:t>
            </a:r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36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92" y="706170"/>
            <a:ext cx="8752705" cy="492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67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45" y="357142"/>
            <a:ext cx="5712370" cy="42356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8" y="4763286"/>
            <a:ext cx="3762106" cy="20947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54178" y="2930774"/>
            <a:ext cx="394948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400" dirty="0"/>
              <a:t>За каждой строкой биографии полковника Исаева стоят реальные люди: Рихард Зорге, Анатолий Маркович Гуревич - один из руководителей «Красной капеллы» и другие разведчики. Но наиболее вероятно, что история Вилли </a:t>
            </a:r>
            <a:r>
              <a:rPr lang="ru-RU" sz="1400" dirty="0" err="1"/>
              <a:t>Лемана</a:t>
            </a:r>
            <a:r>
              <a:rPr lang="ru-RU" sz="1400" dirty="0"/>
              <a:t> легла в основу знаменитого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71868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28" y="558126"/>
            <a:ext cx="8146949" cy="464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53852" y="1527726"/>
            <a:ext cx="10377616" cy="312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9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692" y="223094"/>
            <a:ext cx="8191796" cy="579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4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209" y="316873"/>
            <a:ext cx="5821975" cy="43607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87" y="3752602"/>
            <a:ext cx="2605222" cy="294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9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383" y="208229"/>
            <a:ext cx="7886429" cy="600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8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891" y="153909"/>
            <a:ext cx="7396658" cy="53403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51948" y="1926891"/>
            <a:ext cx="3380815" cy="179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Мы были высоки, русоволосы.</a:t>
            </a:r>
          </a:p>
          <a:p>
            <a:r>
              <a:rPr lang="ru-RU" dirty="0"/>
              <a:t>Вы в книгах прочитаете, как миф,</a:t>
            </a:r>
          </a:p>
          <a:p>
            <a:r>
              <a:rPr lang="ru-RU" dirty="0"/>
              <a:t>О людях, что ушли не </a:t>
            </a:r>
            <a:r>
              <a:rPr lang="ru-RU" dirty="0" err="1"/>
              <a:t>долюбив</a:t>
            </a:r>
            <a:r>
              <a:rPr lang="ru-RU" dirty="0"/>
              <a:t>,</a:t>
            </a:r>
          </a:p>
          <a:p>
            <a:r>
              <a:rPr lang="ru-RU" dirty="0"/>
              <a:t>Не докурив последней папиросы.</a:t>
            </a:r>
          </a:p>
          <a:p>
            <a:endParaRPr lang="ru-RU" dirty="0"/>
          </a:p>
          <a:p>
            <a:r>
              <a:rPr lang="ru-RU" dirty="0"/>
              <a:t>             Н. Майоров. Мы.</a:t>
            </a:r>
          </a:p>
        </p:txBody>
      </p:sp>
    </p:spTree>
    <p:extLst>
      <p:ext uri="{BB962C8B-B14F-4D97-AF65-F5344CB8AC3E}">
        <p14:creationId xmlns:p14="http://schemas.microsoft.com/office/powerpoint/2010/main" val="160035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34" y="463379"/>
            <a:ext cx="11732571" cy="57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0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36" y="497940"/>
            <a:ext cx="8636528" cy="514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5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74" y="344031"/>
            <a:ext cx="7759957" cy="528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1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</TotalTime>
  <Words>79</Words>
  <Application>Microsoft Office PowerPoint</Application>
  <PresentationFormat>Широкоэкранный</PresentationFormat>
  <Paragraphs>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Военная разведка</dc:title>
  <dc:creator>USER8</dc:creator>
  <cp:lastModifiedBy>Раджаб</cp:lastModifiedBy>
  <cp:revision>9</cp:revision>
  <dcterms:created xsi:type="dcterms:W3CDTF">2024-10-14T11:57:50Z</dcterms:created>
  <dcterms:modified xsi:type="dcterms:W3CDTF">2024-10-21T09:05:23Z</dcterms:modified>
</cp:coreProperties>
</file>